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58" r:id="rId5"/>
    <p:sldId id="260" r:id="rId6"/>
    <p:sldId id="285" r:id="rId7"/>
    <p:sldId id="295" r:id="rId8"/>
    <p:sldId id="259" r:id="rId9"/>
    <p:sldId id="291" r:id="rId10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095"/>
    <a:srgbClr val="000080"/>
    <a:srgbClr val="3F4592"/>
    <a:srgbClr val="FFCC66"/>
    <a:srgbClr val="0000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0FE580-EFBA-42A6-AE8D-37C86808ECC8}" v="1" dt="2025-04-28T07:57:50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76247" autoAdjust="0"/>
  </p:normalViewPr>
  <p:slideViewPr>
    <p:cSldViewPr snapToObjects="1">
      <p:cViewPr varScale="1">
        <p:scale>
          <a:sx n="84" d="100"/>
          <a:sy n="84" d="100"/>
        </p:scale>
        <p:origin x="240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joa Kpeto" userId="3a439242-938e-4a75-9111-1292b86cee53" providerId="ADAL" clId="{860FE580-EFBA-42A6-AE8D-37C86808ECC8}"/>
    <pc:docChg chg="custSel modSld">
      <pc:chgData name="Adjoa Kpeto" userId="3a439242-938e-4a75-9111-1292b86cee53" providerId="ADAL" clId="{860FE580-EFBA-42A6-AE8D-37C86808ECC8}" dt="2025-04-28T07:57:53.880" v="2" actId="1076"/>
      <pc:docMkLst>
        <pc:docMk/>
      </pc:docMkLst>
      <pc:sldChg chg="addSp delSp modSp mod">
        <pc:chgData name="Adjoa Kpeto" userId="3a439242-938e-4a75-9111-1292b86cee53" providerId="ADAL" clId="{860FE580-EFBA-42A6-AE8D-37C86808ECC8}" dt="2025-04-28T07:57:53.880" v="2" actId="1076"/>
        <pc:sldMkLst>
          <pc:docMk/>
          <pc:sldMk cId="0" sldId="258"/>
        </pc:sldMkLst>
        <pc:picChg chg="add mod">
          <ac:chgData name="Adjoa Kpeto" userId="3a439242-938e-4a75-9111-1292b86cee53" providerId="ADAL" clId="{860FE580-EFBA-42A6-AE8D-37C86808ECC8}" dt="2025-04-28T07:57:53.880" v="2" actId="1076"/>
          <ac:picMkLst>
            <pc:docMk/>
            <pc:sldMk cId="0" sldId="258"/>
            <ac:picMk id="2" creationId="{F4007E46-8500-32E6-2225-5211E719A2C4}"/>
          </ac:picMkLst>
        </pc:picChg>
        <pc:picChg chg="del">
          <ac:chgData name="Adjoa Kpeto" userId="3a439242-938e-4a75-9111-1292b86cee53" providerId="ADAL" clId="{860FE580-EFBA-42A6-AE8D-37C86808ECC8}" dt="2025-04-28T07:57:49.725" v="0" actId="478"/>
          <ac:picMkLst>
            <pc:docMk/>
            <pc:sldMk cId="0" sldId="258"/>
            <ac:picMk id="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AE3DF-9A21-4144-A1F0-FCC3B6E69839}" type="datetimeFigureOut">
              <a:rPr lang="nl-NL" smtClean="0"/>
              <a:t>28-4-2025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A6B86-A4A5-41BF-BB6E-7BF9110ABDE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125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A6B86-A4A5-41BF-BB6E-7BF9110ABDE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3077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A6B86-A4A5-41BF-BB6E-7BF9110ABDEA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148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Klik om de tekststijl van het model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08BCC-12C8-2944-8F44-112410C0B370}" type="datetimeFigureOut">
              <a:rPr lang="nl-NL" smtClean="0"/>
              <a:pPr/>
              <a:t>28-4-2025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EF0A5-62FD-234F-B983-888C335BFB46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743" y="212263"/>
            <a:ext cx="424538" cy="1365278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0" y="188640"/>
            <a:ext cx="4654161" cy="6534703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4975743" y="404664"/>
            <a:ext cx="38399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>
                <a:latin typeface="Broadway" panose="04040905080B02020502" pitchFamily="82" charset="0"/>
                <a:ea typeface="Adobe Gothic Std B" panose="020B0800000000000000" pitchFamily="34" charset="-128"/>
              </a:rPr>
              <a:t>Kunst maken en dingen ontwerpen</a:t>
            </a: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4007E46-8500-32E6-2225-5211E719A2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710" y="6021288"/>
            <a:ext cx="2366010" cy="582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3730752" cy="585216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4788024" y="863536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>
                <a:latin typeface="Broadway" panose="04040905080B02020502" pitchFamily="82" charset="0"/>
              </a:rPr>
              <a:t>Homo </a:t>
            </a:r>
            <a:r>
              <a:rPr lang="nl-NL" sz="4800" dirty="0" err="1">
                <a:latin typeface="Broadway" panose="04040905080B02020502" pitchFamily="82" charset="0"/>
              </a:rPr>
              <a:t>universalis</a:t>
            </a:r>
            <a:endParaRPr lang="nl-NL" sz="48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92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188640" y="1340767"/>
            <a:ext cx="11027568" cy="1800201"/>
          </a:xfrm>
        </p:spPr>
        <p:txBody>
          <a:bodyPr>
            <a:normAutofit fontScale="90000"/>
          </a:bodyPr>
          <a:lstStyle/>
          <a:p>
            <a:br>
              <a:rPr lang="nl-NL" b="1" dirty="0"/>
            </a:br>
            <a:br>
              <a:rPr lang="nl-NL" b="1" dirty="0"/>
            </a:br>
            <a:br>
              <a:rPr lang="nl-NL" b="1" dirty="0"/>
            </a:br>
            <a:br>
              <a:rPr lang="nl-NL" b="1" dirty="0"/>
            </a:br>
            <a:br>
              <a:rPr lang="nl-NL" b="1" dirty="0"/>
            </a:br>
            <a:endParaRPr lang="nl-NL" sz="360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1" y="541556"/>
            <a:ext cx="3962400" cy="5599176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5076056" y="908720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CC66"/>
              </a:buClr>
              <a:buSzPct val="100000"/>
              <a:buFont typeface="Lucida Grande CE" charset="-18"/>
              <a:buChar char="♦"/>
            </a:pPr>
            <a:r>
              <a:rPr lang="nl-NL" altLang="nl-NL" sz="3600" dirty="0">
                <a:latin typeface="Broadway" panose="04040905080B02020502" pitchFamily="82" charset="0"/>
              </a:rPr>
              <a:t> schetsen</a:t>
            </a:r>
          </a:p>
          <a:p>
            <a:pPr>
              <a:buClr>
                <a:srgbClr val="FFCC66"/>
              </a:buClr>
              <a:buSzPct val="100000"/>
              <a:buFont typeface="Lucida Grande CE" charset="-18"/>
              <a:buChar char="♦"/>
            </a:pPr>
            <a:r>
              <a:rPr lang="nl-NL" altLang="nl-NL" sz="3600" dirty="0">
                <a:latin typeface="Broadway" panose="04040905080B02020502" pitchFamily="82" charset="0"/>
              </a:rPr>
              <a:t> schilderen</a:t>
            </a:r>
          </a:p>
          <a:p>
            <a:pPr>
              <a:buClr>
                <a:srgbClr val="FFCC66"/>
              </a:buClr>
              <a:buSzPct val="100000"/>
              <a:buFont typeface="Lucida Grande CE" charset="-18"/>
              <a:buChar char="♦"/>
            </a:pPr>
            <a:r>
              <a:rPr lang="nl-NL" altLang="nl-NL" sz="3600" dirty="0">
                <a:latin typeface="Broadway" panose="04040905080B02020502" pitchFamily="82" charset="0"/>
              </a:rPr>
              <a:t> ontwerpen</a:t>
            </a:r>
          </a:p>
        </p:txBody>
      </p:sp>
    </p:spTree>
    <p:extLst>
      <p:ext uri="{BB962C8B-B14F-4D97-AF65-F5344CB8AC3E}">
        <p14:creationId xmlns:p14="http://schemas.microsoft.com/office/powerpoint/2010/main" val="592669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7812360" cy="5544615"/>
          </a:xfrm>
        </p:spPr>
        <p:txBody>
          <a:bodyPr>
            <a:normAutofit/>
          </a:bodyPr>
          <a:lstStyle/>
          <a:p>
            <a:pPr algn="l">
              <a:buClr>
                <a:srgbClr val="FFCC66"/>
              </a:buClr>
              <a:buSzPct val="100000"/>
            </a:pPr>
            <a:r>
              <a:rPr lang="nl-NL" b="1" dirty="0">
                <a:solidFill>
                  <a:schemeClr val="tx1"/>
                </a:solidFill>
              </a:rPr>
              <a:t>											</a:t>
            </a:r>
            <a:r>
              <a:rPr lang="nl-NL" sz="4400" dirty="0"/>
              <a:t>								 </a:t>
            </a:r>
          </a:p>
          <a:p>
            <a:pPr algn="l">
              <a:buClr>
                <a:srgbClr val="FFCC66"/>
              </a:buClr>
              <a:buSzPct val="100000"/>
            </a:pPr>
            <a:endParaRPr lang="nl-NL" sz="4400" dirty="0"/>
          </a:p>
          <a:p>
            <a:pPr algn="l">
              <a:buClr>
                <a:srgbClr val="FFCC66"/>
              </a:buClr>
              <a:buSzPct val="100000"/>
            </a:pPr>
            <a:r>
              <a:rPr lang="nl-NL" sz="4400" dirty="0"/>
              <a:t>    											</a:t>
            </a:r>
          </a:p>
          <a:p>
            <a:pPr algn="l">
              <a:buClr>
                <a:srgbClr val="FFCC66"/>
              </a:buClr>
              <a:buSzPct val="100000"/>
            </a:pPr>
            <a:r>
              <a:rPr lang="nl-NL" sz="4400" dirty="0"/>
              <a:t>											</a:t>
            </a:r>
            <a:endParaRPr lang="nl-NL" sz="8800" dirty="0"/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77132" cy="6858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257" y="522435"/>
            <a:ext cx="3962743" cy="55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15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07" y="0"/>
            <a:ext cx="8652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36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1700809"/>
            <a:ext cx="6768752" cy="1899642"/>
          </a:xfrm>
        </p:spPr>
        <p:txBody>
          <a:bodyPr>
            <a:normAutofit/>
          </a:bodyPr>
          <a:lstStyle/>
          <a:p>
            <a:endParaRPr lang="nl-NL" sz="60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75656" y="3749384"/>
            <a:ext cx="6768752" cy="1752600"/>
          </a:xfrm>
        </p:spPr>
        <p:txBody>
          <a:bodyPr>
            <a:normAutofit/>
          </a:bodyPr>
          <a:lstStyle/>
          <a:p>
            <a:pPr algn="l">
              <a:buClr>
                <a:srgbClr val="FFCC66"/>
              </a:buClr>
              <a:buSzPct val="100000"/>
            </a:pPr>
            <a:endParaRPr lang="nl-NL" altLang="nl-NL" dirty="0">
              <a:solidFill>
                <a:schemeClr val="tx1"/>
              </a:solidFill>
            </a:endParaRPr>
          </a:p>
          <a:p>
            <a:pPr algn="l">
              <a:buClr>
                <a:srgbClr val="FFCC66"/>
              </a:buClr>
              <a:buSzPct val="100000"/>
            </a:pPr>
            <a:endParaRPr lang="nl-NL" altLang="nl-NL" dirty="0">
              <a:solidFill>
                <a:schemeClr val="tx1"/>
              </a:solidFill>
            </a:endParaRPr>
          </a:p>
          <a:p>
            <a:pPr algn="l">
              <a:buClr>
                <a:srgbClr val="FFCC66"/>
              </a:buClr>
              <a:buSzPct val="100000"/>
              <a:buFont typeface="Lucida Grande CE" charset="-18"/>
              <a:buChar char="♦"/>
            </a:pPr>
            <a:endParaRPr lang="nl-NL" altLang="nl-NL" dirty="0">
              <a:solidFill>
                <a:schemeClr val="tx1"/>
              </a:solidFill>
            </a:endParaRPr>
          </a:p>
          <a:p>
            <a:pPr algn="l">
              <a:buClr>
                <a:srgbClr val="FFCC66"/>
              </a:buClr>
              <a:buSzPct val="100000"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707" y="18978"/>
            <a:ext cx="4572000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487045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64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6b8f9c-f8b5-4fd2-b77d-8d31284f9d51">
      <Terms xmlns="http://schemas.microsoft.com/office/infopath/2007/PartnerControls"/>
    </lcf76f155ced4ddcb4097134ff3c332f>
    <TaxCatchAll xmlns="1db568d5-e777-4b4b-94e0-d0cd4b2d08a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E922972B20114A9F0E845899B26C59" ma:contentTypeVersion="16" ma:contentTypeDescription="Een nieuw document maken." ma:contentTypeScope="" ma:versionID="7878bbf3a3d8f2fd22259f7906b4f497">
  <xsd:schema xmlns:xsd="http://www.w3.org/2001/XMLSchema" xmlns:xs="http://www.w3.org/2001/XMLSchema" xmlns:p="http://schemas.microsoft.com/office/2006/metadata/properties" xmlns:ns2="376b8f9c-f8b5-4fd2-b77d-8d31284f9d51" xmlns:ns3="1db568d5-e777-4b4b-94e0-d0cd4b2d08a6" targetNamespace="http://schemas.microsoft.com/office/2006/metadata/properties" ma:root="true" ma:fieldsID="7b4243d57afecc9c3528c92133b344b7" ns2:_="" ns3:_="">
    <xsd:import namespace="376b8f9c-f8b5-4fd2-b77d-8d31284f9d51"/>
    <xsd:import namespace="1db568d5-e777-4b4b-94e0-d0cd4b2d08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b8f9c-f8b5-4fd2-b77d-8d31284f9d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93bb513b-decc-48ca-aae8-930943dd93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b568d5-e777-4b4b-94e0-d0cd4b2d08a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467e974b-7f65-4aa1-824d-7d7a1a22e4f1}" ma:internalName="TaxCatchAll" ma:showField="CatchAllData" ma:web="1db568d5-e777-4b4b-94e0-d0cd4b2d08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4A8EB6-E181-42DC-BF51-C0DE92585EF5}">
  <ds:schemaRefs>
    <ds:schemaRef ds:uri="http://schemas.microsoft.com/office/2006/metadata/properties"/>
    <ds:schemaRef ds:uri="http://schemas.microsoft.com/office/infopath/2007/PartnerControls"/>
    <ds:schemaRef ds:uri="376b8f9c-f8b5-4fd2-b77d-8d31284f9d51"/>
    <ds:schemaRef ds:uri="1db568d5-e777-4b4b-94e0-d0cd4b2d08a6"/>
  </ds:schemaRefs>
</ds:datastoreItem>
</file>

<file path=customXml/itemProps2.xml><?xml version="1.0" encoding="utf-8"?>
<ds:datastoreItem xmlns:ds="http://schemas.openxmlformats.org/officeDocument/2006/customXml" ds:itemID="{4E5058E1-3F72-45BD-B0FE-43B40B73C4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830EBF-AB26-4711-81E4-80A1E6F3D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b8f9c-f8b5-4fd2-b77d-8d31284f9d51"/>
    <ds:schemaRef ds:uri="1db568d5-e777-4b4b-94e0-d0cd4b2d08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63</Words>
  <Application>Microsoft Office PowerPoint</Application>
  <PresentationFormat>Diavoorstelling (4:3)</PresentationFormat>
  <Paragraphs>14</Paragraphs>
  <Slides>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Broadway</vt:lpstr>
      <vt:lpstr>Calibri</vt:lpstr>
      <vt:lpstr>Lucida Grande CE</vt:lpstr>
      <vt:lpstr>Office-thema</vt:lpstr>
      <vt:lpstr>PowerPoint-presentatie</vt:lpstr>
      <vt:lpstr>PowerPoint-presentatie</vt:lpstr>
      <vt:lpstr>     </vt:lpstr>
      <vt:lpstr>PowerPoint-presentatie</vt:lpstr>
      <vt:lpstr>PowerPoint-presentatie</vt:lpstr>
      <vt:lpstr>PowerPoint-presentatie</vt:lpstr>
    </vt:vector>
  </TitlesOfParts>
  <Company>Gemeentemuseum Den Haag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Lyske van der Brug</dc:creator>
  <cp:lastModifiedBy>Adjoa Kpeto</cp:lastModifiedBy>
  <cp:revision>57</cp:revision>
  <dcterms:created xsi:type="dcterms:W3CDTF">2013-02-07T10:43:31Z</dcterms:created>
  <dcterms:modified xsi:type="dcterms:W3CDTF">2025-04-28T07:57:55Z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0x010100F5E922972B20114A9F0E845899B26C59</vt:lpwstr>
  </property>
  <property fmtid="{D5CDD505-2E9C-101B-9397-08002B2CF9AE}" pid="3" name="Order">
    <vt:r8>5969600</vt:r8>
  </property>
  <property fmtid="{D5CDD505-2E9C-101B-9397-08002B2CF9AE}" pid="4" name="MediaServiceImageTags">
    <vt:lpwstr/>
  </property>
</Properties>
</file>